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144000" cy="5145088"/>
  <p:notesSz cx="6667500" cy="990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3300"/>
    <a:srgbClr val="800000"/>
    <a:srgbClr val="0000FF"/>
    <a:srgbClr val="FF0066"/>
    <a:srgbClr val="FF6600"/>
    <a:srgbClr val="99FF99"/>
    <a:srgbClr val="66FF99"/>
    <a:srgbClr val="000066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757" autoAdjust="0"/>
    <p:restoredTop sz="86667" autoAdjust="0"/>
  </p:normalViewPr>
  <p:slideViewPr>
    <p:cSldViewPr>
      <p:cViewPr>
        <p:scale>
          <a:sx n="75" d="100"/>
          <a:sy n="75" d="100"/>
        </p:scale>
        <p:origin x="-1014" y="-156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3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5575E-FE3B-451E-81E0-BF5B7125433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6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6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A7579-2726-4CBB-A45D-E6A09BAE3F2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3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1110D-0B5E-4BAA-9FA8-71BE9E62D991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750" y="741363"/>
            <a:ext cx="6604000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6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6"/>
            <a:ext cx="2889250" cy="4952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8E3EE-50CC-4984-8604-8D153BCBC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750" y="741363"/>
            <a:ext cx="6604000" cy="3716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3D54B-1FD0-49DB-BFCB-86DDC6357E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362"/>
            <a:ext cx="7772400" cy="11028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091"/>
            <a:ext cx="2057400" cy="4389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091"/>
            <a:ext cx="6019800" cy="4389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661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6" y="1631661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900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9" y="204851"/>
            <a:ext cx="5111751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659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1562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728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6749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044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8736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4D569-2E73-4999-9A5B-DC60FDD66F37}" type="datetimeFigureOut">
              <a:rPr lang="en-US" smtClean="0"/>
              <a:pPr/>
              <a:t>22-Nov-23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8736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8736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50CFE-1C7C-4E0E-B31F-040000924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740424"/>
            <a:ext cx="9144000" cy="40466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Chitkara </a:t>
            </a:r>
            <a:r>
              <a:rPr lang="en-US" dirty="0" smtClean="0"/>
              <a:t>University, Punjab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406" y="4774980"/>
            <a:ext cx="2711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IBSC  meeting</a:t>
            </a:r>
            <a:endParaRPr lang="en-IN" b="1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25666" y="4774980"/>
            <a:ext cx="189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Summary  sheet</a:t>
            </a:r>
            <a:endParaRPr lang="en-IN" b="1" dirty="0">
              <a:solidFill>
                <a:schemeClr val="bg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42844" y="143652"/>
          <a:ext cx="8786874" cy="456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671517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Title of the project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start date 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 of 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Designation and Department of PI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188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Objectives 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Organism name and containment level 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 tasks /activities for which IBSC clearance is required 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 other relevant information's regarding Biosafety 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presented by-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&lt;Name and Designation of Faculty/Student&gt;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8646</TotalTime>
  <Words>58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satyamka</dc:creator>
  <cp:lastModifiedBy>satyamka</cp:lastModifiedBy>
  <cp:revision>716</cp:revision>
  <dcterms:created xsi:type="dcterms:W3CDTF">2019-01-20T08:19:18Z</dcterms:created>
  <dcterms:modified xsi:type="dcterms:W3CDTF">2023-11-22T09:13:40Z</dcterms:modified>
</cp:coreProperties>
</file>